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69" r:id="rId3"/>
    <p:sldId id="266" r:id="rId4"/>
    <p:sldId id="282" r:id="rId5"/>
    <p:sldId id="283" r:id="rId6"/>
    <p:sldId id="273" r:id="rId7"/>
  </p:sldIdLst>
  <p:sldSz cx="9144000" cy="6858000" type="screen4x3"/>
  <p:notesSz cx="6797675" cy="9928225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81" autoAdjust="0"/>
    <p:restoredTop sz="94660"/>
  </p:normalViewPr>
  <p:slideViewPr>
    <p:cSldViewPr>
      <p:cViewPr>
        <p:scale>
          <a:sx n="70" d="100"/>
          <a:sy n="70" d="100"/>
        </p:scale>
        <p:origin x="-117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53F75-1307-410C-9C28-C699C9767F15}" type="datetimeFigureOut">
              <a:rPr lang="sv-SE" smtClean="0"/>
              <a:pPr/>
              <a:t>2012-11-15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42530-4916-440A-9697-A66A31522D9F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xmlns="" val="1154255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51E55-D8AC-480B-8273-C4EFE9693A3F}" type="datetimeFigureOut">
              <a:rPr lang="en-US" smtClean="0"/>
              <a:pPr/>
              <a:t>11/15/2012</a:t>
            </a:fld>
            <a:endParaRPr lang="en-US" dirty="0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4190D-61C8-49E5-A1E7-0EC313CC35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936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med kvarnhj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Gron_va_ovr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2000" y="116632"/>
            <a:ext cx="1908000" cy="794743"/>
          </a:xfrm>
          <a:prstGeom prst="rect">
            <a:avLst/>
          </a:prstGeom>
        </p:spPr>
      </p:pic>
      <p:pic>
        <p:nvPicPr>
          <p:cNvPr id="9" name="Bildobjekt 8" descr="Lila_horna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26017" y="3240017"/>
            <a:ext cx="3617983" cy="3617983"/>
          </a:xfrm>
          <a:prstGeom prst="rect">
            <a:avLst/>
          </a:prstGeom>
        </p:spPr>
      </p:pic>
      <p:sp>
        <p:nvSpPr>
          <p:cNvPr id="10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2051720" y="6381328"/>
            <a:ext cx="6110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04275948-1123-43F5-90DE-DCE79669647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130400" y="6381328"/>
            <a:ext cx="73042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sv-SE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1881F064-68B0-4D0F-806B-6D647070A051}" type="datetime1">
              <a:rPr lang="sv-SE" smtClean="0"/>
              <a:pPr/>
              <a:t>2012-11-15</a:t>
            </a:fld>
            <a:endParaRPr lang="sv-SE" dirty="0"/>
          </a:p>
        </p:txBody>
      </p:sp>
      <p:sp>
        <p:nvSpPr>
          <p:cNvPr id="7" name="Rubrik 1"/>
          <p:cNvSpPr>
            <a:spLocks noGrp="1"/>
          </p:cNvSpPr>
          <p:nvPr>
            <p:ph type="title"/>
          </p:nvPr>
        </p:nvSpPr>
        <p:spPr>
          <a:xfrm>
            <a:off x="726964" y="1925960"/>
            <a:ext cx="7690072" cy="1143000"/>
          </a:xfrm>
        </p:spPr>
        <p:txBody>
          <a:bodyPr>
            <a:normAutofit/>
          </a:bodyPr>
          <a:lstStyle>
            <a:lvl1pPr algn="ctr">
              <a:defRPr sz="3600" baseline="0"/>
            </a:lvl1pPr>
          </a:lstStyle>
          <a:p>
            <a:r>
              <a:rPr lang="sv-SE" noProof="0" smtClean="0"/>
              <a:t>Klicka här för att ändra format</a:t>
            </a:r>
            <a:endParaRPr lang="sv-SE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 utan kvarnhj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130400" y="274638"/>
            <a:ext cx="7690072" cy="1130400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pic>
        <p:nvPicPr>
          <p:cNvPr id="9" name="Bildobjekt 8" descr="Gron_sidfo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24000" y="6237312"/>
            <a:ext cx="1260000" cy="524233"/>
          </a:xfrm>
          <a:prstGeom prst="rect">
            <a:avLst/>
          </a:prstGeom>
        </p:spPr>
      </p:pic>
      <p:sp>
        <p:nvSpPr>
          <p:cNvPr id="10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2051720" y="6381328"/>
            <a:ext cx="6110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04275948-1123-43F5-90DE-DCE79669647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130400" y="6381328"/>
            <a:ext cx="73042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sv-SE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1881F064-68B0-4D0F-806B-6D647070A051}" type="datetime1">
              <a:rPr lang="sv-SE" smtClean="0"/>
              <a:pPr/>
              <a:t>2012-11-15</a:t>
            </a:fld>
            <a:endParaRPr lang="sv-S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 med kvarnhj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50" b="1" cap="all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745232" y="6381328"/>
            <a:ext cx="73042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sv-SE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B95ED81E-9016-49F4-820C-D74A308CDA4B}" type="datetime1">
              <a:rPr lang="sv-SE" smtClean="0"/>
              <a:pPr/>
              <a:t>2012-11-15</a:t>
            </a:fld>
            <a:endParaRPr lang="sv-SE" dirty="0"/>
          </a:p>
        </p:txBody>
      </p:sp>
      <p:sp>
        <p:nvSpPr>
          <p:cNvPr id="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1691680" y="6381328"/>
            <a:ext cx="6110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04275948-1123-43F5-90DE-DCE796696476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9" name="Bildobjekt 8" descr="Gron_sidfo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24000" y="6237312"/>
            <a:ext cx="1260000" cy="524233"/>
          </a:xfrm>
          <a:prstGeom prst="rect">
            <a:avLst/>
          </a:prstGeom>
        </p:spPr>
      </p:pic>
      <p:pic>
        <p:nvPicPr>
          <p:cNvPr id="10" name="Bildobjekt 9" descr="Gra_horna_svag_gra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617983" cy="36179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130400" y="274638"/>
            <a:ext cx="7762080" cy="1143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130400" y="1535113"/>
            <a:ext cx="37440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1130400" y="2174875"/>
            <a:ext cx="3744000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5148064" y="1556792"/>
            <a:ext cx="37440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5148064" y="2204864"/>
            <a:ext cx="3744000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pic>
        <p:nvPicPr>
          <p:cNvPr id="13" name="Bildobjekt 12" descr="Gron_sidfo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24000" y="6237312"/>
            <a:ext cx="1260000" cy="524233"/>
          </a:xfrm>
          <a:prstGeom prst="rect">
            <a:avLst/>
          </a:prstGeom>
        </p:spPr>
      </p:pic>
      <p:sp>
        <p:nvSpPr>
          <p:cNvPr id="14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2051720" y="6381328"/>
            <a:ext cx="6110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04275948-1123-43F5-90DE-DCE79669647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130400" y="6381328"/>
            <a:ext cx="73042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sv-SE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1881F064-68B0-4D0F-806B-6D647070A051}" type="datetime1">
              <a:rPr lang="sv-SE" smtClean="0"/>
              <a:pPr/>
              <a:t>2012-11-15</a:t>
            </a:fld>
            <a:endParaRPr lang="sv-S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130400" y="273050"/>
            <a:ext cx="3081560" cy="1162050"/>
          </a:xfrm>
        </p:spPr>
        <p:txBody>
          <a:bodyPr anchor="b"/>
          <a:lstStyle>
            <a:lvl1pPr algn="l">
              <a:defRPr sz="2000" b="1" baseline="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499992" y="273050"/>
            <a:ext cx="4392488" cy="585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130400" y="1435100"/>
            <a:ext cx="308156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pic>
        <p:nvPicPr>
          <p:cNvPr id="11" name="Bildobjekt 10" descr="Gron_sidfo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24000" y="6237312"/>
            <a:ext cx="1260000" cy="524233"/>
          </a:xfrm>
          <a:prstGeom prst="rect">
            <a:avLst/>
          </a:prstGeom>
        </p:spPr>
      </p:pic>
      <p:sp>
        <p:nvSpPr>
          <p:cNvPr id="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2051720" y="6381328"/>
            <a:ext cx="6110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04275948-1123-43F5-90DE-DCE79669647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130400" y="6381328"/>
            <a:ext cx="73042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sv-SE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1881F064-68B0-4D0F-806B-6D647070A051}" type="datetime1">
              <a:rPr lang="sv-SE" smtClean="0"/>
              <a:pPr/>
              <a:t>2012-11-15</a:t>
            </a:fld>
            <a:endParaRPr lang="sv-S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835696" y="4797152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noProof="0" smtClean="0"/>
              <a:t>Klicka här för att ändra format</a:t>
            </a:r>
            <a:endParaRPr lang="sv-SE" noProof="0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835696" y="620688"/>
            <a:ext cx="544299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noProof="0" smtClean="0"/>
              <a:t>Klicka på ikonen för att lägga till en bild</a:t>
            </a:r>
            <a:endParaRPr lang="sv-SE" noProof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835696" y="5373216"/>
            <a:ext cx="5486400" cy="804862"/>
          </a:xfrm>
        </p:spPr>
        <p:txBody>
          <a:bodyPr/>
          <a:lstStyle>
            <a:lvl1pPr marL="0" indent="0">
              <a:buNone/>
              <a:defRPr sz="1400" spc="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noProof="0" smtClean="0"/>
              <a:t>Klicka här för att ändra format på bakgrundstexten</a:t>
            </a:r>
          </a:p>
        </p:txBody>
      </p:sp>
      <p:pic>
        <p:nvPicPr>
          <p:cNvPr id="10" name="Bildobjekt 9" descr="Gron_sidfo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24000" y="6237312"/>
            <a:ext cx="1260000" cy="524233"/>
          </a:xfrm>
          <a:prstGeom prst="rect">
            <a:avLst/>
          </a:prstGeom>
        </p:spPr>
      </p:pic>
      <p:sp>
        <p:nvSpPr>
          <p:cNvPr id="13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2051720" y="6381328"/>
            <a:ext cx="6110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04275948-1123-43F5-90DE-DCE79669647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130400" y="6381328"/>
            <a:ext cx="73042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sv-SE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1881F064-68B0-4D0F-806B-6D647070A051}" type="datetime1">
              <a:rPr lang="sv-SE" smtClean="0"/>
              <a:pPr/>
              <a:t>2012-11-15</a:t>
            </a:fld>
            <a:endParaRPr lang="sv-S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130400" y="274638"/>
            <a:ext cx="7762080" cy="1143000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1130400" y="1600200"/>
            <a:ext cx="7762080" cy="4525963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pic>
        <p:nvPicPr>
          <p:cNvPr id="10" name="Bildobjekt 9" descr="Gron_sidfo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24000" y="6237312"/>
            <a:ext cx="1260000" cy="524233"/>
          </a:xfrm>
          <a:prstGeom prst="rect">
            <a:avLst/>
          </a:prstGeom>
        </p:spPr>
      </p:pic>
      <p:sp>
        <p:nvSpPr>
          <p:cNvPr id="7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2051720" y="6381328"/>
            <a:ext cx="6110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04275948-1123-43F5-90DE-DCE79669647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130400" y="6381328"/>
            <a:ext cx="73042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sv-SE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1881F064-68B0-4D0F-806B-6D647070A051}" type="datetime1">
              <a:rPr lang="sv-SE" smtClean="0"/>
              <a:pPr/>
              <a:t>2012-11-15</a:t>
            </a:fld>
            <a:endParaRPr lang="sv-S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pic>
        <p:nvPicPr>
          <p:cNvPr id="9" name="Bildobjekt 8" descr="Gron_sidfo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24000" y="6237312"/>
            <a:ext cx="1260000" cy="524233"/>
          </a:xfrm>
          <a:prstGeom prst="rect">
            <a:avLst/>
          </a:prstGeom>
        </p:spPr>
      </p:pic>
      <p:sp>
        <p:nvSpPr>
          <p:cNvPr id="10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2051720" y="6381328"/>
            <a:ext cx="6110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04275948-1123-43F5-90DE-DCE79669647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130400" y="6381328"/>
            <a:ext cx="73042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sv-SE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1881F064-68B0-4D0F-806B-6D647070A051}" type="datetime1">
              <a:rPr lang="sv-SE" smtClean="0"/>
              <a:pPr/>
              <a:t>2012-11-15</a:t>
            </a:fld>
            <a:endParaRPr lang="sv-S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 med kvarnhj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130400" y="274638"/>
            <a:ext cx="776208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sv-SE" noProof="0" smtClean="0"/>
              <a:t>Klicka här för att ändra format</a:t>
            </a:r>
            <a:endParaRPr lang="sv-SE" noProof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130400" y="1600200"/>
            <a:ext cx="7762080" cy="4525963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sv-SE" noProof="0" smtClean="0"/>
              <a:t>Klicka här för att ändra format på bakgrundstexten</a:t>
            </a:r>
          </a:p>
          <a:p>
            <a:pPr lvl="1"/>
            <a:r>
              <a:rPr lang="sv-SE" noProof="0" smtClean="0"/>
              <a:t>Nivå två</a:t>
            </a:r>
          </a:p>
          <a:p>
            <a:pPr lvl="2"/>
            <a:r>
              <a:rPr lang="sv-SE" noProof="0" smtClean="0"/>
              <a:t>Nivå tre</a:t>
            </a:r>
          </a:p>
          <a:p>
            <a:pPr lvl="3"/>
            <a:r>
              <a:rPr lang="sv-SE" noProof="0" smtClean="0"/>
              <a:t>Nivå fyra</a:t>
            </a:r>
          </a:p>
          <a:p>
            <a:pPr lvl="4"/>
            <a:r>
              <a:rPr lang="sv-SE" noProof="0" smtClean="0"/>
              <a:t>Nivå fem</a:t>
            </a:r>
            <a:endParaRPr lang="sv-SE" noProof="0"/>
          </a:p>
        </p:txBody>
      </p:sp>
      <p:sp>
        <p:nvSpPr>
          <p:cNvPr id="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130400" y="6381328"/>
            <a:ext cx="73042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sv-SE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1881F064-68B0-4D0F-806B-6D647070A051}" type="datetime1">
              <a:rPr lang="sv-SE" smtClean="0"/>
              <a:pPr/>
              <a:t>2012-11-15</a:t>
            </a:fld>
            <a:endParaRPr lang="sv-SE" dirty="0"/>
          </a:p>
        </p:txBody>
      </p:sp>
      <p:sp>
        <p:nvSpPr>
          <p:cNvPr id="8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2051720" y="6381328"/>
            <a:ext cx="6110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04275948-1123-43F5-90DE-DCE796696476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10" name="Bildobjekt 9" descr="Gron_sidfo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24000" y="6237312"/>
            <a:ext cx="1260000" cy="524233"/>
          </a:xfrm>
          <a:prstGeom prst="rect">
            <a:avLst/>
          </a:prstGeom>
        </p:spPr>
      </p:pic>
      <p:pic>
        <p:nvPicPr>
          <p:cNvPr id="9" name="Bildobjekt 8" descr="Gra_horna_svag_gra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617983" cy="36179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 utan kvarnhj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130400" y="274638"/>
            <a:ext cx="7762080" cy="114300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sv-SE" noProof="0" smtClean="0"/>
              <a:t>Klicka här för att ändra format</a:t>
            </a:r>
            <a:endParaRPr lang="sv-SE" noProof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130400" y="1600200"/>
            <a:ext cx="7762080" cy="4525963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sv-SE" noProof="0" smtClean="0"/>
              <a:t>Klicka här för att ändra format på bakgrundstexten</a:t>
            </a:r>
          </a:p>
          <a:p>
            <a:pPr lvl="1"/>
            <a:r>
              <a:rPr lang="sv-SE" noProof="0" smtClean="0"/>
              <a:t>Nivå två</a:t>
            </a:r>
          </a:p>
          <a:p>
            <a:pPr lvl="2"/>
            <a:r>
              <a:rPr lang="sv-SE" noProof="0" smtClean="0"/>
              <a:t>Nivå tre</a:t>
            </a:r>
          </a:p>
          <a:p>
            <a:pPr lvl="3"/>
            <a:r>
              <a:rPr lang="sv-SE" noProof="0" smtClean="0"/>
              <a:t>Nivå fyra</a:t>
            </a:r>
          </a:p>
          <a:p>
            <a:pPr lvl="4"/>
            <a:r>
              <a:rPr lang="sv-SE" noProof="0" smtClean="0"/>
              <a:t>Nivå fem</a:t>
            </a:r>
            <a:endParaRPr lang="sv-SE" noProof="0" dirty="0"/>
          </a:p>
        </p:txBody>
      </p:sp>
      <p:pic>
        <p:nvPicPr>
          <p:cNvPr id="9" name="Bildobjekt 8" descr="Gron_sidfo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24000" y="6237312"/>
            <a:ext cx="1260000" cy="524233"/>
          </a:xfrm>
          <a:prstGeom prst="rect">
            <a:avLst/>
          </a:prstGeom>
        </p:spPr>
      </p:pic>
      <p:sp>
        <p:nvSpPr>
          <p:cNvPr id="11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2051720" y="6381328"/>
            <a:ext cx="6110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04275948-1123-43F5-90DE-DCE79669647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7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130400" y="6381328"/>
            <a:ext cx="73042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sv-SE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1881F064-68B0-4D0F-806B-6D647070A051}" type="datetime1">
              <a:rPr lang="sv-SE" smtClean="0"/>
              <a:pPr/>
              <a:t>2012-11-15</a:t>
            </a:fld>
            <a:endParaRPr lang="sv-S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 med kvarnhj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130400" y="274638"/>
            <a:ext cx="7768800" cy="1143000"/>
          </a:xfrm>
        </p:spPr>
        <p:txBody>
          <a:bodyPr/>
          <a:lstStyle/>
          <a:p>
            <a:r>
              <a:rPr lang="sv-SE" noProof="0" smtClean="0"/>
              <a:t>Klicka här för att ändra format</a:t>
            </a:r>
            <a:endParaRPr lang="sv-SE" noProof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1130400" y="1600200"/>
            <a:ext cx="3744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noProof="0" smtClean="0"/>
              <a:t>Klicka här för att ändra format på bakgrundstexten</a:t>
            </a:r>
          </a:p>
          <a:p>
            <a:pPr lvl="1"/>
            <a:r>
              <a:rPr lang="sv-SE" noProof="0" smtClean="0"/>
              <a:t>Nivå två</a:t>
            </a:r>
          </a:p>
          <a:p>
            <a:pPr lvl="2"/>
            <a:r>
              <a:rPr lang="sv-SE" noProof="0" smtClean="0"/>
              <a:t>Nivå tre</a:t>
            </a:r>
          </a:p>
          <a:p>
            <a:pPr lvl="3"/>
            <a:r>
              <a:rPr lang="sv-SE" noProof="0" smtClean="0"/>
              <a:t>Nivå fyra</a:t>
            </a:r>
          </a:p>
          <a:p>
            <a:pPr lvl="4"/>
            <a:r>
              <a:rPr lang="sv-SE" noProof="0" smtClean="0"/>
              <a:t>Nivå fem</a:t>
            </a:r>
            <a:endParaRPr lang="sv-SE" noProof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5148064" y="1628800"/>
            <a:ext cx="3744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noProof="0" smtClean="0"/>
              <a:t>Klicka här för att ändra format på bakgrundstexten</a:t>
            </a:r>
          </a:p>
          <a:p>
            <a:pPr lvl="1"/>
            <a:r>
              <a:rPr lang="sv-SE" noProof="0" smtClean="0"/>
              <a:t>Nivå två</a:t>
            </a:r>
          </a:p>
          <a:p>
            <a:pPr lvl="2"/>
            <a:r>
              <a:rPr lang="sv-SE" noProof="0" smtClean="0"/>
              <a:t>Nivå tre</a:t>
            </a:r>
          </a:p>
          <a:p>
            <a:pPr lvl="3"/>
            <a:r>
              <a:rPr lang="sv-SE" noProof="0" smtClean="0"/>
              <a:t>Nivå fyra</a:t>
            </a:r>
          </a:p>
          <a:p>
            <a:pPr lvl="4"/>
            <a:r>
              <a:rPr lang="sv-SE" noProof="0" smtClean="0"/>
              <a:t>Nivå fem</a:t>
            </a:r>
            <a:endParaRPr lang="sv-SE" noProof="0"/>
          </a:p>
        </p:txBody>
      </p:sp>
      <p:pic>
        <p:nvPicPr>
          <p:cNvPr id="12" name="Bildobjekt 11" descr="Gron_sidfo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24000" y="6237312"/>
            <a:ext cx="1260000" cy="524233"/>
          </a:xfrm>
          <a:prstGeom prst="rect">
            <a:avLst/>
          </a:prstGeom>
        </p:spPr>
      </p:pic>
      <p:sp>
        <p:nvSpPr>
          <p:cNvPr id="13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2051720" y="6381328"/>
            <a:ext cx="6110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04275948-1123-43F5-90DE-DCE796696476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14" name="Bildobjekt 13" descr="Gra_horna_svag_gra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617983" cy="3617983"/>
          </a:xfrm>
          <a:prstGeom prst="rect">
            <a:avLst/>
          </a:prstGeom>
        </p:spPr>
      </p:pic>
      <p:sp>
        <p:nvSpPr>
          <p:cNvPr id="11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130400" y="6381328"/>
            <a:ext cx="73042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sv-SE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1881F064-68B0-4D0F-806B-6D647070A051}" type="datetime1">
              <a:rPr lang="sv-SE" smtClean="0"/>
              <a:pPr/>
              <a:t>2012-11-15</a:t>
            </a:fld>
            <a:endParaRPr lang="sv-S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 utan kvarnhj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130400" y="274638"/>
            <a:ext cx="7768800" cy="1143000"/>
          </a:xfrm>
        </p:spPr>
        <p:txBody>
          <a:bodyPr/>
          <a:lstStyle/>
          <a:p>
            <a:r>
              <a:rPr lang="sv-SE" noProof="0" smtClean="0"/>
              <a:t>Klicka här för att ändra format</a:t>
            </a:r>
            <a:endParaRPr lang="sv-SE" noProof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1130400" y="1600200"/>
            <a:ext cx="3744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noProof="0" smtClean="0"/>
              <a:t>Klicka här för att ändra format på bakgrundstexten</a:t>
            </a:r>
          </a:p>
          <a:p>
            <a:pPr lvl="1"/>
            <a:r>
              <a:rPr lang="sv-SE" noProof="0" smtClean="0"/>
              <a:t>Nivå två</a:t>
            </a:r>
          </a:p>
          <a:p>
            <a:pPr lvl="2"/>
            <a:r>
              <a:rPr lang="sv-SE" noProof="0" smtClean="0"/>
              <a:t>Nivå tre</a:t>
            </a:r>
          </a:p>
          <a:p>
            <a:pPr lvl="3"/>
            <a:r>
              <a:rPr lang="sv-SE" noProof="0" smtClean="0"/>
              <a:t>Nivå fyra</a:t>
            </a:r>
          </a:p>
          <a:p>
            <a:pPr lvl="4"/>
            <a:r>
              <a:rPr lang="sv-SE" noProof="0" smtClean="0"/>
              <a:t>Nivå fem</a:t>
            </a:r>
            <a:endParaRPr lang="sv-SE" noProof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5148064" y="1628800"/>
            <a:ext cx="3744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noProof="0" smtClean="0"/>
              <a:t>Klicka här för att ändra format på bakgrundstexten</a:t>
            </a:r>
          </a:p>
          <a:p>
            <a:pPr lvl="1"/>
            <a:r>
              <a:rPr lang="sv-SE" noProof="0" smtClean="0"/>
              <a:t>Nivå två</a:t>
            </a:r>
          </a:p>
          <a:p>
            <a:pPr lvl="2"/>
            <a:r>
              <a:rPr lang="sv-SE" noProof="0" smtClean="0"/>
              <a:t>Nivå tre</a:t>
            </a:r>
          </a:p>
          <a:p>
            <a:pPr lvl="3"/>
            <a:r>
              <a:rPr lang="sv-SE" noProof="0" smtClean="0"/>
              <a:t>Nivå fyra</a:t>
            </a:r>
          </a:p>
          <a:p>
            <a:pPr lvl="4"/>
            <a:r>
              <a:rPr lang="sv-SE" noProof="0" smtClean="0"/>
              <a:t>Nivå fem</a:t>
            </a:r>
            <a:endParaRPr lang="sv-SE" noProof="0"/>
          </a:p>
        </p:txBody>
      </p:sp>
      <p:pic>
        <p:nvPicPr>
          <p:cNvPr id="12" name="Bildobjekt 11" descr="Gron_sidfo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24000" y="6237312"/>
            <a:ext cx="1260000" cy="524233"/>
          </a:xfrm>
          <a:prstGeom prst="rect">
            <a:avLst/>
          </a:prstGeom>
        </p:spPr>
      </p:pic>
      <p:sp>
        <p:nvSpPr>
          <p:cNvPr id="13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2051720" y="6381328"/>
            <a:ext cx="6110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04275948-1123-43F5-90DE-DCE79669647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130400" y="6381328"/>
            <a:ext cx="73042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sv-SE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1881F064-68B0-4D0F-806B-6D647070A051}" type="datetime1">
              <a:rPr lang="sv-SE" smtClean="0"/>
              <a:pPr/>
              <a:t>2012-11-15</a:t>
            </a:fld>
            <a:endParaRPr lang="sv-S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 med kvarnhj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 descr="Gron_sidfo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24000" y="6237312"/>
            <a:ext cx="1260000" cy="524233"/>
          </a:xfrm>
          <a:prstGeom prst="rect">
            <a:avLst/>
          </a:prstGeom>
        </p:spPr>
      </p:pic>
      <p:pic>
        <p:nvPicPr>
          <p:cNvPr id="7" name="Bildobjekt 6" descr="Gra_horna_svag_gra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617983" cy="3617983"/>
          </a:xfrm>
          <a:prstGeom prst="rect">
            <a:avLst/>
          </a:prstGeom>
        </p:spPr>
      </p:pic>
      <p:sp>
        <p:nvSpPr>
          <p:cNvPr id="10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2051720" y="6381328"/>
            <a:ext cx="6110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04275948-1123-43F5-90DE-DCE79669647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130400" y="6381328"/>
            <a:ext cx="73042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sv-SE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1881F064-68B0-4D0F-806B-6D647070A051}" type="datetime1">
              <a:rPr lang="sv-SE" smtClean="0"/>
              <a:pPr/>
              <a:t>2012-11-15</a:t>
            </a:fld>
            <a:endParaRPr lang="sv-S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 utan kvarnhj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Gron_sidfo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24000" y="6237312"/>
            <a:ext cx="1260000" cy="524233"/>
          </a:xfrm>
          <a:prstGeom prst="rect">
            <a:avLst/>
          </a:prstGeom>
        </p:spPr>
      </p:pic>
      <p:sp>
        <p:nvSpPr>
          <p:cNvPr id="9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2051720" y="6381328"/>
            <a:ext cx="6110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04275948-1123-43F5-90DE-DCE79669647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130400" y="6381328"/>
            <a:ext cx="73042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sv-SE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1881F064-68B0-4D0F-806B-6D647070A051}" type="datetime1">
              <a:rPr lang="sv-SE" smtClean="0"/>
              <a:pPr/>
              <a:t>2012-11-15</a:t>
            </a:fld>
            <a:endParaRPr lang="sv-S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 och underrubrik med kvarnhj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Gron_va_ovr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2000" y="116632"/>
            <a:ext cx="1908000" cy="794743"/>
          </a:xfrm>
          <a:prstGeom prst="rect">
            <a:avLst/>
          </a:prstGeom>
        </p:spPr>
      </p:pic>
      <p:pic>
        <p:nvPicPr>
          <p:cNvPr id="11" name="Bildobjekt 10" descr="Lila_horna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26017" y="3240017"/>
            <a:ext cx="3617983" cy="3617983"/>
          </a:xfrm>
          <a:prstGeom prst="rect">
            <a:avLst/>
          </a:prstGeom>
        </p:spPr>
      </p:pic>
      <p:sp>
        <p:nvSpPr>
          <p:cNvPr id="9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2051720" y="6381328"/>
            <a:ext cx="6110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04275948-1123-43F5-90DE-DCE79669647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130400" y="6381328"/>
            <a:ext cx="73042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sv-SE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1881F064-68B0-4D0F-806B-6D647070A051}" type="datetime1">
              <a:rPr lang="sv-SE" smtClean="0"/>
              <a:pPr/>
              <a:t>2012-11-15</a:t>
            </a:fld>
            <a:endParaRPr lang="sv-SE" dirty="0"/>
          </a:p>
        </p:txBody>
      </p:sp>
      <p:sp>
        <p:nvSpPr>
          <p:cNvPr id="12" name="Rubrik 1"/>
          <p:cNvSpPr>
            <a:spLocks noGrp="1"/>
          </p:cNvSpPr>
          <p:nvPr>
            <p:ph type="ctrTitle"/>
          </p:nvPr>
        </p:nvSpPr>
        <p:spPr>
          <a:xfrm>
            <a:off x="685800" y="2160000"/>
            <a:ext cx="7772400" cy="1470025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lang="en-US" sz="3600" b="1" kern="0" spc="0" baseline="0" dirty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13" name="Underrubrik 2"/>
          <p:cNvSpPr>
            <a:spLocks noGrp="1"/>
          </p:cNvSpPr>
          <p:nvPr>
            <p:ph type="subTitle" idx="1"/>
          </p:nvPr>
        </p:nvSpPr>
        <p:spPr>
          <a:xfrm>
            <a:off x="683568" y="3933056"/>
            <a:ext cx="4136504" cy="175260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  <a:defRPr lang="en-US" sz="2400" b="0" kern="0" spc="0" baseline="0" dirty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 med kvarnhj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130400" y="274638"/>
            <a:ext cx="7690072" cy="1130400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pic>
        <p:nvPicPr>
          <p:cNvPr id="9" name="Bildobjekt 8" descr="Gron_sidfo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24000" y="6237312"/>
            <a:ext cx="1260000" cy="524233"/>
          </a:xfrm>
          <a:prstGeom prst="rect">
            <a:avLst/>
          </a:prstGeom>
        </p:spPr>
      </p:pic>
      <p:sp>
        <p:nvSpPr>
          <p:cNvPr id="10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2051720" y="6381328"/>
            <a:ext cx="6110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04275948-1123-43F5-90DE-DCE79669647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130400" y="6381328"/>
            <a:ext cx="73042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sv-SE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1881F064-68B0-4D0F-806B-6D647070A051}" type="datetime1">
              <a:rPr lang="sv-SE" smtClean="0"/>
              <a:pPr/>
              <a:t>2012-11-15</a:t>
            </a:fld>
            <a:endParaRPr lang="sv-SE" dirty="0"/>
          </a:p>
        </p:txBody>
      </p:sp>
      <p:pic>
        <p:nvPicPr>
          <p:cNvPr id="7" name="Bildobjekt 6" descr="Gra_horna_svag_gra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617983" cy="361798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en-US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en-US" dirty="0"/>
          </a:p>
        </p:txBody>
      </p:sp>
      <p:sp>
        <p:nvSpPr>
          <p:cNvPr id="8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73042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sv-SE" sz="800" b="0" kern="0" spc="-10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7D52571D-F6E9-4E55-9072-6039233C3AA6}" type="datetime1">
              <a:rPr lang="sv-SE" smtClean="0"/>
              <a:pPr/>
              <a:t>2012-11-15</a:t>
            </a:fld>
            <a:endParaRPr lang="sv-SE" dirty="0"/>
          </a:p>
        </p:txBody>
      </p:sp>
      <p:sp>
        <p:nvSpPr>
          <p:cNvPr id="9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1403648" y="6356350"/>
            <a:ext cx="6110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fld id="{04275948-1123-43F5-90DE-DCE796696476}" type="slidenum">
              <a:rPr lang="sv-SE" smtClean="0"/>
              <a:pPr/>
              <a:t>‹#›</a:t>
            </a:fld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73" r:id="rId3"/>
    <p:sldLayoutId id="2147483652" r:id="rId4"/>
    <p:sldLayoutId id="2147483676" r:id="rId5"/>
    <p:sldLayoutId id="2147483655" r:id="rId6"/>
    <p:sldLayoutId id="2147483675" r:id="rId7"/>
    <p:sldLayoutId id="2147483649" r:id="rId8"/>
    <p:sldLayoutId id="2147483654" r:id="rId9"/>
    <p:sldLayoutId id="2147483677" r:id="rId10"/>
    <p:sldLayoutId id="2147483651" r:id="rId11"/>
    <p:sldLayoutId id="2147483653" r:id="rId12"/>
    <p:sldLayoutId id="2147483656" r:id="rId13"/>
    <p:sldLayoutId id="2147483657" r:id="rId14"/>
    <p:sldLayoutId id="2147483658" r:id="rId15"/>
    <p:sldLayoutId id="2147483659" r:id="rId16"/>
  </p:sldLayoutIdLst>
  <p:hf sldNum="0" hdr="0" ftr="0" dt="0"/>
  <p:txStyles>
    <p:titleStyle>
      <a:lvl1pPr marL="0" algn="l" defTabSz="914400" rtl="0" eaLnBrk="1" latinLnBrk="0" hangingPunct="1">
        <a:lnSpc>
          <a:spcPts val="4000"/>
        </a:lnSpc>
        <a:spcBef>
          <a:spcPts val="0"/>
        </a:spcBef>
        <a:spcAft>
          <a:spcPts val="0"/>
        </a:spcAft>
        <a:buNone/>
        <a:defRPr lang="en-US" sz="3000" b="1" kern="0" spc="0" baseline="0" dirty="0" smtClean="0">
          <a:solidFill>
            <a:schemeClr val="tx1"/>
          </a:solidFill>
          <a:latin typeface="Gill Sans MT"/>
          <a:ea typeface="+mn-ea"/>
          <a:cs typeface="+mn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lang="sv-SE" sz="2800" b="0" kern="0" spc="0" baseline="0" dirty="0" smtClean="0">
          <a:solidFill>
            <a:schemeClr val="tx1"/>
          </a:solidFill>
          <a:latin typeface="Gill Sans M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lang="sv-SE" sz="2400" b="0" kern="0" spc="0" baseline="0" dirty="0" smtClean="0">
          <a:solidFill>
            <a:schemeClr val="tx1"/>
          </a:solidFill>
          <a:latin typeface="Gill Sans M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sv-SE" sz="2200" b="0" kern="0" spc="0" baseline="0" dirty="0" smtClean="0">
          <a:solidFill>
            <a:schemeClr val="tx1"/>
          </a:solidFill>
          <a:latin typeface="Gill Sans M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lang="sv-SE" sz="1800" b="0" kern="0" spc="0" baseline="0" dirty="0" smtClean="0">
          <a:solidFill>
            <a:schemeClr val="tx1"/>
          </a:solidFill>
          <a:latin typeface="Gill Sans M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lang="en-US" sz="1800" b="0" kern="0" spc="0" baseline="0" dirty="0" smtClean="0">
          <a:solidFill>
            <a:schemeClr val="tx1"/>
          </a:solidFill>
          <a:latin typeface="Gill Sans M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6964" y="1340768"/>
            <a:ext cx="7690072" cy="2520280"/>
          </a:xfrm>
        </p:spPr>
        <p:txBody>
          <a:bodyPr>
            <a:normAutofit fontScale="90000"/>
          </a:bodyPr>
          <a:lstStyle/>
          <a:p>
            <a:pPr algn="l"/>
            <a:r>
              <a:rPr lang="sv-SE" sz="4000" dirty="0" smtClean="0"/>
              <a:t>Nya avtal Erstaviks fideikommiss</a:t>
            </a:r>
            <a:br>
              <a:rPr lang="sv-SE" sz="4000" dirty="0" smtClean="0"/>
            </a:br>
            <a:r>
              <a:rPr lang="sv-SE" sz="4000" dirty="0" smtClean="0"/>
              <a:t/>
            </a:r>
            <a:br>
              <a:rPr lang="sv-SE" sz="4000" dirty="0" smtClean="0"/>
            </a:br>
            <a:r>
              <a:rPr lang="sv-SE" sz="4000" b="0" dirty="0" smtClean="0"/>
              <a:t>-</a:t>
            </a:r>
            <a:r>
              <a:rPr lang="sv-SE" sz="4000" dirty="0" smtClean="0"/>
              <a:t> 	</a:t>
            </a:r>
            <a:r>
              <a:rPr lang="sv-SE" dirty="0" smtClean="0"/>
              <a:t>Nyttjanderättsavtal </a:t>
            </a:r>
            <a:r>
              <a:rPr lang="sv-SE" dirty="0"/>
              <a:t/>
            </a:r>
            <a:br>
              <a:rPr lang="sv-SE" dirty="0"/>
            </a:br>
            <a:r>
              <a:rPr lang="sv-SE" sz="4000" b="0" dirty="0" smtClean="0"/>
              <a:t>-</a:t>
            </a:r>
            <a:r>
              <a:rPr lang="sv-SE" dirty="0" smtClean="0"/>
              <a:t> 	Avtal för övergripande skötsel och 	kommunikation </a:t>
            </a:r>
            <a:br>
              <a:rPr lang="sv-SE" dirty="0" smtClean="0"/>
            </a:br>
            <a:r>
              <a:rPr lang="sv-SE" dirty="0" smtClean="0"/>
              <a:t> </a:t>
            </a:r>
            <a:endParaRPr lang="sv-S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Nyttjanderättsavtal 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755576" y="1628800"/>
            <a:ext cx="3974808" cy="4853136"/>
          </a:xfrm>
        </p:spPr>
        <p:txBody>
          <a:bodyPr>
            <a:noAutofit/>
          </a:bodyPr>
          <a:lstStyle/>
          <a:p>
            <a:r>
              <a:rPr lang="sv-SE" sz="2400" dirty="0" smtClean="0"/>
              <a:t>Stora entréer 9 + 2 </a:t>
            </a:r>
            <a:r>
              <a:rPr lang="sv-SE" sz="2400" dirty="0" err="1" smtClean="0"/>
              <a:t>st</a:t>
            </a:r>
            <a:r>
              <a:rPr lang="sv-SE" sz="2400" dirty="0" smtClean="0"/>
              <a:t>    </a:t>
            </a:r>
          </a:p>
          <a:p>
            <a:r>
              <a:rPr lang="sv-SE" sz="2400" dirty="0" smtClean="0"/>
              <a:t>Små entréer 14  + 2 </a:t>
            </a:r>
            <a:r>
              <a:rPr lang="sv-SE" sz="2400" dirty="0" err="1" smtClean="0"/>
              <a:t>st</a:t>
            </a:r>
            <a:r>
              <a:rPr lang="sv-SE" sz="2400" dirty="0" smtClean="0"/>
              <a:t> </a:t>
            </a:r>
          </a:p>
          <a:p>
            <a:r>
              <a:rPr lang="sv-SE" sz="2400" dirty="0" smtClean="0"/>
              <a:t>Vägvisningsskyltar ca 11 </a:t>
            </a:r>
            <a:r>
              <a:rPr lang="sv-SE" sz="2400" dirty="0" err="1" smtClean="0"/>
              <a:t>st</a:t>
            </a:r>
            <a:r>
              <a:rPr lang="sv-SE" sz="2400" dirty="0" smtClean="0"/>
              <a:t> </a:t>
            </a:r>
          </a:p>
          <a:p>
            <a:r>
              <a:rPr lang="sv-SE" sz="2400" dirty="0" smtClean="0"/>
              <a:t>Informationsskyltar ca 10 </a:t>
            </a:r>
            <a:r>
              <a:rPr lang="sv-SE" sz="2400" dirty="0" err="1" smtClean="0"/>
              <a:t>st</a:t>
            </a:r>
            <a:endParaRPr lang="sv-SE" sz="2400" dirty="0" smtClean="0"/>
          </a:p>
          <a:p>
            <a:r>
              <a:rPr lang="sv-SE" sz="2400" dirty="0" smtClean="0"/>
              <a:t>Samlingsplats Skogshyddan</a:t>
            </a:r>
          </a:p>
          <a:p>
            <a:r>
              <a:rPr lang="sv-SE" sz="2400" dirty="0" smtClean="0"/>
              <a:t>Fiske Källtorpsjön</a:t>
            </a:r>
          </a:p>
          <a:p>
            <a:r>
              <a:rPr lang="sv-SE" sz="2400" dirty="0" smtClean="0"/>
              <a:t>Erstaviksbadet och </a:t>
            </a:r>
            <a:r>
              <a:rPr lang="sv-SE" sz="2400" dirty="0" err="1" smtClean="0"/>
              <a:t>Strålsjöbadet</a:t>
            </a:r>
            <a:r>
              <a:rPr lang="sv-SE" sz="2400" dirty="0" smtClean="0"/>
              <a:t>. </a:t>
            </a:r>
          </a:p>
          <a:p>
            <a:r>
              <a:rPr lang="sv-SE" sz="2400" dirty="0" smtClean="0"/>
              <a:t>Parkering i Drevingeområdet.</a:t>
            </a:r>
          </a:p>
          <a:p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sv-SE" dirty="0" smtClean="0"/>
          </a:p>
          <a:p>
            <a:pPr marL="0" indent="0">
              <a:buNone/>
            </a:pPr>
            <a:r>
              <a:rPr lang="sv-SE" dirty="0" smtClean="0"/>
              <a:t>			Km</a:t>
            </a:r>
          </a:p>
          <a:p>
            <a:r>
              <a:rPr lang="sv-SE" sz="3100" dirty="0" smtClean="0"/>
              <a:t>Stigar 		ca 21   </a:t>
            </a:r>
          </a:p>
          <a:p>
            <a:r>
              <a:rPr lang="sv-SE" sz="3100" dirty="0" smtClean="0"/>
              <a:t>Mindre skogsvägar ca 14  </a:t>
            </a:r>
          </a:p>
          <a:p>
            <a:r>
              <a:rPr lang="sv-SE" sz="3100" dirty="0" smtClean="0"/>
              <a:t>GC- stigar nyanläggning samt befintlig 	ca 3, 7 </a:t>
            </a:r>
          </a:p>
          <a:p>
            <a:r>
              <a:rPr lang="sv-SE" sz="3100" dirty="0" smtClean="0"/>
              <a:t>Nyanläggning stig 	ca 0,3 km</a:t>
            </a:r>
          </a:p>
          <a:p>
            <a:r>
              <a:rPr lang="sv-SE" sz="3100" dirty="0" smtClean="0"/>
              <a:t>Sörmlandsleden 	ca 0,6 </a:t>
            </a:r>
          </a:p>
          <a:p>
            <a:r>
              <a:rPr lang="sv-SE" sz="3100" dirty="0" smtClean="0"/>
              <a:t>Markerad led 	ca 22 </a:t>
            </a:r>
          </a:p>
          <a:p>
            <a:r>
              <a:rPr lang="sv-SE" sz="3100" dirty="0" smtClean="0"/>
              <a:t>Skidspår 		ca 30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xmlns="" val="362618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667236" y="-27384"/>
            <a:ext cx="9832940" cy="695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99628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026" name="Picture 2" descr="\\file01\usersJL\liseri\Skrivbord\IMG_159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93643" y="0"/>
            <a:ext cx="9537643" cy="715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\file01\usersJL\liseri\Skrivbord\12797425310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93643" y="0"/>
            <a:ext cx="3453475" cy="259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9498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8004" y="0"/>
            <a:ext cx="9192004" cy="6894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21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130400" y="485800"/>
            <a:ext cx="7762080" cy="1143000"/>
          </a:xfrm>
        </p:spPr>
        <p:txBody>
          <a:bodyPr>
            <a:normAutofit fontScale="90000"/>
          </a:bodyPr>
          <a:lstStyle/>
          <a:p>
            <a:pPr lvl="0"/>
            <a:r>
              <a:rPr lang="sv-SE" dirty="0"/>
              <a:t>Avtal för övergripande skötsel och kommunikation gällande: </a:t>
            </a:r>
            <a:br>
              <a:rPr lang="sv-SE" dirty="0"/>
            </a:b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sv-SE" b="1" i="1" dirty="0" smtClean="0"/>
              <a:t>Skötsel</a:t>
            </a:r>
            <a:r>
              <a:rPr lang="sv-SE" b="1" i="1" dirty="0"/>
              <a:t>, tillsyn och renhållning</a:t>
            </a:r>
            <a:r>
              <a:rPr lang="sv-SE" b="1" i="1" dirty="0" smtClean="0"/>
              <a:t>. </a:t>
            </a:r>
            <a:r>
              <a:rPr lang="sv-SE" sz="2100" i="1" dirty="0" smtClean="0"/>
              <a:t>Plogning, dammbindning, cykling, tältning, fördämningar, plocka skräp, skadat vilt, åverkan. </a:t>
            </a:r>
            <a:endParaRPr lang="sv-SE" dirty="0"/>
          </a:p>
          <a:p>
            <a:r>
              <a:rPr lang="sv-SE" b="1" i="1" dirty="0"/>
              <a:t>Kontinuerlig kommunikation och dialog med allmänheten</a:t>
            </a:r>
            <a:r>
              <a:rPr lang="sv-SE" i="1" dirty="0"/>
              <a:t>. </a:t>
            </a:r>
            <a:endParaRPr lang="sv-SE" dirty="0"/>
          </a:p>
          <a:p>
            <a:r>
              <a:rPr lang="sv-SE" b="1" i="1" dirty="0"/>
              <a:t>Samverkan</a:t>
            </a:r>
            <a:r>
              <a:rPr lang="sv-SE" dirty="0"/>
              <a:t> kring områdets natur- och kulturvärden samt allmänhetens tillgänglighet, vid bebyggelse och grönstrukturplanering, för att möjliggöra ett pedagogiskt projekt. </a:t>
            </a:r>
          </a:p>
          <a:p>
            <a:r>
              <a:rPr lang="sv-SE" b="1" i="1" dirty="0"/>
              <a:t>Uppföljning</a:t>
            </a:r>
            <a:r>
              <a:rPr lang="sv-SE" dirty="0"/>
              <a:t> av skötsel, information och kommunikation, områdets värde för rekreation, friluftsliv, natur- och kulturvärden, påverkan på Erstaviks verksamheter, samverkan med skolor och föreningar samt samverkan mellan kommunen och </a:t>
            </a:r>
            <a:r>
              <a:rPr lang="sv-SE" dirty="0" err="1"/>
              <a:t>Erstavik</a:t>
            </a:r>
            <a:r>
              <a:rPr lang="sv-SE" dirty="0"/>
              <a:t>.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xmlns="" val="121180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cka PP mall, lila kvarnhjul och grön logotyp">
  <a:themeElements>
    <a:clrScheme name="Nacka, ny version">
      <a:dk1>
        <a:sysClr val="windowText" lastClr="000000"/>
      </a:dk1>
      <a:lt1>
        <a:sysClr val="window" lastClr="FFFFFF"/>
      </a:lt1>
      <a:dk2>
        <a:srgbClr val="0F65B8"/>
      </a:dk2>
      <a:lt2>
        <a:srgbClr val="EEECE1"/>
      </a:lt2>
      <a:accent1>
        <a:srgbClr val="97AC1E"/>
      </a:accent1>
      <a:accent2>
        <a:srgbClr val="83449D"/>
      </a:accent2>
      <a:accent3>
        <a:srgbClr val="F07717"/>
      </a:accent3>
      <a:accent4>
        <a:srgbClr val="0F65B8"/>
      </a:accent4>
      <a:accent5>
        <a:srgbClr val="C0DE3D"/>
      </a:accent5>
      <a:accent6>
        <a:srgbClr val="BD0012"/>
      </a:accent6>
      <a:hlink>
        <a:srgbClr val="0F65B8"/>
      </a:hlink>
      <a:folHlink>
        <a:srgbClr val="BD001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lnSpc>
            <a:spcPts val="4000"/>
          </a:lnSpc>
          <a:defRPr sz="2400" kern="0" dirty="0" err="1">
            <a:latin typeface="Gill Sans M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Nacka PP mall, lila kvarnhjul och grön logotyp</Template>
  <TotalTime>2307</TotalTime>
  <Words>134</Words>
  <Application>Microsoft Office PowerPoint</Application>
  <PresentationFormat>Bildspel på skärmen (4:3)</PresentationFormat>
  <Paragraphs>24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6</vt:i4>
      </vt:variant>
    </vt:vector>
  </HeadingPairs>
  <TitlesOfParts>
    <vt:vector size="7" baseType="lpstr">
      <vt:lpstr>Nacka PP mall, lila kvarnhjul och grön logotyp</vt:lpstr>
      <vt:lpstr>Nya avtal Erstaviks fideikommiss  -  Nyttjanderättsavtal  -  Avtal för övergripande skötsel och  kommunikation   </vt:lpstr>
      <vt:lpstr>Nyttjanderättsavtal </vt:lpstr>
      <vt:lpstr>Bild 3</vt:lpstr>
      <vt:lpstr>Bild 4</vt:lpstr>
      <vt:lpstr>Bild 5</vt:lpstr>
      <vt:lpstr>Avtal för övergripande skötsel och kommunikation gällande:  </vt:lpstr>
    </vt:vector>
  </TitlesOfParts>
  <Company>Nacka kommun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NYA AVTAL Erstaviks fideikommiss</dc:title>
  <dc:creator>Liselott Eriksson</dc:creator>
  <cp:lastModifiedBy>hesw</cp:lastModifiedBy>
  <cp:revision>71</cp:revision>
  <cp:lastPrinted>2012-06-25T12:31:59Z</cp:lastPrinted>
  <dcterms:created xsi:type="dcterms:W3CDTF">2012-06-25T07:51:09Z</dcterms:created>
  <dcterms:modified xsi:type="dcterms:W3CDTF">2012-11-15T14:38:00Z</dcterms:modified>
</cp:coreProperties>
</file>